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220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312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48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6110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122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52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5690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740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943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732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526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23658-09D7-4EB0-AD4E-0781BE6E56D9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55102-08B9-4EB0-A2A5-6D21BD6C5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64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전기차 분석보고서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583113"/>
            <a:ext cx="9144000" cy="1655762"/>
          </a:xfrm>
        </p:spPr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부산 </a:t>
            </a:r>
            <a:r>
              <a:rPr lang="en-US" altLang="ko-KR" dirty="0" smtClean="0"/>
              <a:t>2</a:t>
            </a:r>
            <a:r>
              <a:rPr lang="ko-KR" altLang="en-US" dirty="0" smtClean="0"/>
              <a:t>반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정진주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0042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① 입지선정 최종 결과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922" y="1443038"/>
            <a:ext cx="6670835" cy="5281612"/>
          </a:xfrm>
        </p:spPr>
      </p:pic>
    </p:spTree>
    <p:extLst>
      <p:ext uri="{BB962C8B-B14F-4D97-AF65-F5344CB8AC3E}">
        <p14:creationId xmlns:p14="http://schemas.microsoft.com/office/powerpoint/2010/main" val="1402439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② 지도 레이어 추가 후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err="1" smtClean="0"/>
              <a:t>상위지역</a:t>
            </a:r>
            <a:r>
              <a:rPr lang="ko-KR" altLang="en-US" dirty="0" smtClean="0"/>
              <a:t> 확대</a:t>
            </a:r>
            <a:r>
              <a:rPr lang="en-US" altLang="ko-KR" dirty="0" smtClean="0"/>
              <a:t>&gt;</a:t>
            </a:r>
            <a:r>
              <a:rPr lang="ko-KR" altLang="en-US" dirty="0" err="1" smtClean="0"/>
              <a:t>장소확인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8378"/>
            <a:ext cx="5495871" cy="4351338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335" y="2354797"/>
            <a:ext cx="4292407" cy="3398499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5635871" y="3279531"/>
            <a:ext cx="1591407" cy="1099039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003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3925" y="2660650"/>
            <a:ext cx="10515600" cy="1325563"/>
          </a:xfrm>
        </p:spPr>
        <p:txBody>
          <a:bodyPr/>
          <a:lstStyle/>
          <a:p>
            <a:r>
              <a:rPr lang="ko-KR" altLang="en-US" dirty="0" smtClean="0"/>
              <a:t>③ </a:t>
            </a:r>
            <a:r>
              <a:rPr lang="en-US" altLang="ko-KR" dirty="0" smtClean="0"/>
              <a:t>1</a:t>
            </a:r>
            <a:r>
              <a:rPr lang="ko-KR" altLang="en-US" dirty="0" smtClean="0"/>
              <a:t>순위 </a:t>
            </a:r>
            <a:r>
              <a:rPr lang="en-US" altLang="ko-KR" dirty="0" smtClean="0"/>
              <a:t>~ 5</a:t>
            </a:r>
            <a:r>
              <a:rPr lang="ko-KR" altLang="en-US" dirty="0" smtClean="0"/>
              <a:t>순위까지 장소 선정 후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각각 데이터 해석 추가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1225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sz="2400" dirty="0" smtClean="0"/>
              <a:t>1</a:t>
            </a:r>
            <a:r>
              <a:rPr lang="ko-KR" altLang="en-US" sz="2400" dirty="0" smtClean="0"/>
              <a:t>순위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경기도 남양주시 </a:t>
            </a:r>
            <a:r>
              <a:rPr lang="ko-KR" altLang="en-US" sz="2400" dirty="0" err="1" smtClean="0"/>
              <a:t>가운로</a:t>
            </a:r>
            <a:r>
              <a:rPr lang="en-US" altLang="ko-KR" sz="2400" dirty="0" smtClean="0"/>
              <a:t>2</a:t>
            </a:r>
            <a:r>
              <a:rPr lang="ko-KR" altLang="en-US" sz="2400" dirty="0" smtClean="0"/>
              <a:t>길</a:t>
            </a:r>
            <a:endParaRPr lang="ko-KR" altLang="en-US" sz="2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b="1322"/>
          <a:stretch/>
        </p:blipFill>
        <p:spPr>
          <a:xfrm>
            <a:off x="1009650" y="1562100"/>
            <a:ext cx="5760000" cy="3322941"/>
          </a:xfrm>
          <a:prstGeom prst="rect">
            <a:avLst/>
          </a:prstGeom>
        </p:spPr>
      </p:pic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6700444"/>
              </p:ext>
            </p:extLst>
          </p:nvPr>
        </p:nvGraphicFramePr>
        <p:xfrm>
          <a:off x="1009650" y="5365167"/>
          <a:ext cx="10515600" cy="558488"/>
        </p:xfrm>
        <a:graphic>
          <a:graphicData uri="http://schemas.openxmlformats.org/drawingml/2006/table">
            <a:tbl>
              <a:tblPr/>
              <a:tblGrid>
                <a:gridCol w="657225">
                  <a:extLst>
                    <a:ext uri="{9D8B030D-6E8A-4147-A177-3AD203B41FA5}">
                      <a16:colId xmlns:a16="http://schemas.microsoft.com/office/drawing/2014/main" val="2937322246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90519910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428813885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560310145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58979657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87475224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278939062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80439232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069899756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26991241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418969702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81152893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39647968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56193699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350278118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828121342"/>
                    </a:ext>
                  </a:extLst>
                </a:gridCol>
              </a:tblGrid>
              <a:tr h="21576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gid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주차장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관공서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전기차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충전소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변압기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공공건물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교통량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경제인구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sum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6743662"/>
                  </a:ext>
                </a:extLst>
              </a:tr>
              <a:tr h="3348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69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bb55ba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127.1587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37.59955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0.078947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0.481481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0.425604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106.986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7719645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075610" y="1547080"/>
            <a:ext cx="4143375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특이사항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공공건물 </a:t>
            </a:r>
            <a:r>
              <a:rPr lang="en-US" altLang="ko-KR" sz="1600" dirty="0" smtClean="0"/>
              <a:t> </a:t>
            </a:r>
            <a:r>
              <a:rPr lang="en-US" altLang="ko-KR" sz="1600" dirty="0" smtClean="0"/>
              <a:t>6</a:t>
            </a:r>
          </a:p>
          <a:p>
            <a:r>
              <a:rPr lang="ko-KR" altLang="en-US" sz="1600" dirty="0" smtClean="0"/>
              <a:t>도심지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아파트 단지 </a:t>
            </a:r>
            <a:r>
              <a:rPr lang="ko-KR" altLang="en-US" sz="1600" dirty="0" smtClean="0"/>
              <a:t>근처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주로 환경문제에 관심이 많고 초기 비용이 들더라도 유지 비용을 낮추려는 사람들이 전기차 구매 ↑</a:t>
            </a:r>
            <a:endParaRPr lang="en-US" altLang="ko-KR" sz="1600" dirty="0"/>
          </a:p>
          <a:p>
            <a:r>
              <a:rPr lang="ko-KR" altLang="en-US" sz="1600" dirty="0" smtClean="0"/>
              <a:t>교통편이 </a:t>
            </a:r>
            <a:r>
              <a:rPr lang="ko-KR" altLang="en-US" sz="1600" dirty="0"/>
              <a:t>좋은 곳</a:t>
            </a:r>
            <a:r>
              <a:rPr lang="en-US" altLang="ko-KR" sz="1600" dirty="0"/>
              <a:t>, </a:t>
            </a:r>
            <a:r>
              <a:rPr lang="ko-KR" altLang="en-US" sz="1600" dirty="0"/>
              <a:t>고속도로 및 대로가 많이 나있는 곳이 전기차 </a:t>
            </a:r>
            <a:r>
              <a:rPr lang="ko-KR" altLang="en-US" sz="1600" dirty="0" smtClean="0"/>
              <a:t>수요</a:t>
            </a:r>
            <a:r>
              <a:rPr lang="ko-KR" altLang="en-US" sz="1600" dirty="0"/>
              <a:t> ↑ </a:t>
            </a:r>
            <a:endParaRPr lang="en-US" altLang="ko-KR" sz="1600" dirty="0" smtClean="0"/>
          </a:p>
          <a:p>
            <a:r>
              <a:rPr lang="ko-KR" altLang="en-US" sz="1600" dirty="0" smtClean="0"/>
              <a:t>공공건물이 많은 곳이 전기차 수요</a:t>
            </a:r>
            <a:r>
              <a:rPr lang="ko-KR" altLang="en-US" sz="1600" dirty="0"/>
              <a:t> ↑</a:t>
            </a:r>
            <a:endParaRPr lang="en-US" altLang="ko-KR" sz="1600" dirty="0" smtClean="0"/>
          </a:p>
          <a:p>
            <a:endParaRPr lang="en-US" altLang="ko-KR" sz="1600" dirty="0"/>
          </a:p>
          <a:p>
            <a:r>
              <a:rPr lang="ko-KR" altLang="en-US" sz="1600" dirty="0" smtClean="0"/>
              <a:t>전기차충전소입지는 경제적능력이 충족되며 자동차를 </a:t>
            </a:r>
            <a:r>
              <a:rPr lang="ko-KR" altLang="en-US" sz="1600" dirty="0" smtClean="0"/>
              <a:t>많이 이용해 유지비용 절감을 원하는 사람들이 많은 주로 대도시 도심</a:t>
            </a:r>
            <a:endParaRPr lang="en-US" altLang="ko-KR" sz="1600" dirty="0" smtClean="0"/>
          </a:p>
          <a:p>
            <a:r>
              <a:rPr lang="ko-KR" altLang="en-US" sz="1600" dirty="0" smtClean="0"/>
              <a:t>아파트단지 내 설치하는 것이 적합</a:t>
            </a:r>
            <a:endParaRPr lang="en-US" altLang="ko-KR" sz="1600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2234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sz="2400" dirty="0" smtClean="0"/>
              <a:t>2</a:t>
            </a:r>
            <a:r>
              <a:rPr lang="ko-KR" altLang="en-US" sz="2400" dirty="0" smtClean="0"/>
              <a:t>순위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경기도 남양주시 </a:t>
            </a:r>
            <a:r>
              <a:rPr lang="ko-KR" altLang="en-US" sz="2400" dirty="0" err="1" smtClean="0"/>
              <a:t>도농동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165-1</a:t>
            </a:r>
            <a:endParaRPr lang="ko-KR" altLang="en-US" sz="24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760000" cy="3323620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655309"/>
              </p:ext>
            </p:extLst>
          </p:nvPr>
        </p:nvGraphicFramePr>
        <p:xfrm>
          <a:off x="838200" y="5588950"/>
          <a:ext cx="10515600" cy="558488"/>
        </p:xfrm>
        <a:graphic>
          <a:graphicData uri="http://schemas.openxmlformats.org/drawingml/2006/table">
            <a:tbl>
              <a:tblPr/>
              <a:tblGrid>
                <a:gridCol w="657225">
                  <a:extLst>
                    <a:ext uri="{9D8B030D-6E8A-4147-A177-3AD203B41FA5}">
                      <a16:colId xmlns:a16="http://schemas.microsoft.com/office/drawing/2014/main" val="110302580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35346915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4069296615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14525007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850376164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343718494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35430452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98096846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30906663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59588392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98862521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47206926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61520926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652710732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944106706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760924645"/>
                    </a:ext>
                  </a:extLst>
                </a:gridCol>
              </a:tblGrid>
              <a:tr h="21576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gid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주차장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관공서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전기차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충전소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변압기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공공건물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교통량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경제인구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sum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320470"/>
                  </a:ext>
                </a:extLst>
              </a:tr>
              <a:tr h="3348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69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ba55bb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127.1559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37.60179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0.078947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0.481481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0.392746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106.9532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63058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9995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sz="2400" dirty="0" smtClean="0"/>
              <a:t>3</a:t>
            </a:r>
            <a:r>
              <a:rPr lang="ko-KR" altLang="en-US" sz="2400" dirty="0" smtClean="0"/>
              <a:t>순위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경기도 남양주시 </a:t>
            </a:r>
            <a:r>
              <a:rPr lang="ko-KR" altLang="en-US" sz="2400" dirty="0" err="1" smtClean="0"/>
              <a:t>수동면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외방리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69-5</a:t>
            </a:r>
            <a:endParaRPr lang="ko-KR" altLang="en-US" sz="24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841510" cy="3413125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4183644"/>
              </p:ext>
            </p:extLst>
          </p:nvPr>
        </p:nvGraphicFramePr>
        <p:xfrm>
          <a:off x="838200" y="5569900"/>
          <a:ext cx="10515600" cy="558488"/>
        </p:xfrm>
        <a:graphic>
          <a:graphicData uri="http://schemas.openxmlformats.org/drawingml/2006/table">
            <a:tbl>
              <a:tblPr/>
              <a:tblGrid>
                <a:gridCol w="657225">
                  <a:extLst>
                    <a:ext uri="{9D8B030D-6E8A-4147-A177-3AD203B41FA5}">
                      <a16:colId xmlns:a16="http://schemas.microsoft.com/office/drawing/2014/main" val="324159024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051500848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692019594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66610675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738130826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93270522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70207899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141589682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82498397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082265504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824016705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0128209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793762425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79630501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14089088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455626747"/>
                    </a:ext>
                  </a:extLst>
                </a:gridCol>
              </a:tblGrid>
              <a:tr h="21576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gid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주차장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관공서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전기차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충전소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변압기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공공건물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교통량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경제인구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sum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8059695"/>
                  </a:ext>
                </a:extLst>
              </a:tr>
              <a:tr h="3348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84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ab70ab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127.3227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37.73285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0.013158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0.00589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106.019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5104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4021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sz="2400" dirty="0" smtClean="0"/>
              <a:t>4</a:t>
            </a:r>
            <a:r>
              <a:rPr lang="ko-KR" altLang="en-US" sz="2400" dirty="0" smtClean="0"/>
              <a:t>순위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경기도 남양주시 </a:t>
            </a:r>
            <a:r>
              <a:rPr lang="ko-KR" altLang="en-US" sz="2400" dirty="0" err="1" smtClean="0"/>
              <a:t>도농동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199-5</a:t>
            </a:r>
            <a:endParaRPr lang="ko-KR" altLang="en-US" sz="24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527319" cy="3243116"/>
          </a:xfrm>
          <a:prstGeom prst="rect">
            <a:avLst/>
          </a:prstGeom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4128986"/>
              </p:ext>
            </p:extLst>
          </p:nvPr>
        </p:nvGraphicFramePr>
        <p:xfrm>
          <a:off x="838200" y="5350825"/>
          <a:ext cx="10515600" cy="558488"/>
        </p:xfrm>
        <a:graphic>
          <a:graphicData uri="http://schemas.openxmlformats.org/drawingml/2006/table">
            <a:tbl>
              <a:tblPr/>
              <a:tblGrid>
                <a:gridCol w="657225">
                  <a:extLst>
                    <a:ext uri="{9D8B030D-6E8A-4147-A177-3AD203B41FA5}">
                      <a16:colId xmlns:a16="http://schemas.microsoft.com/office/drawing/2014/main" val="2807669455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69703437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94124592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55668395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57288686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633443784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145349291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090171109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73075527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04906961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644018406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130632686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20628920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79526012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16925412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354822602"/>
                    </a:ext>
                  </a:extLst>
                </a:gridCol>
              </a:tblGrid>
              <a:tr h="21576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gid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주차장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관공서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전기차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충전소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변압기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공공건물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교통량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경제인구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sum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3894095"/>
                  </a:ext>
                </a:extLst>
              </a:tr>
              <a:tr h="3348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69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ba55ba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127.1559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37.59954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0.013158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0.037037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0.009919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105.5601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3416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943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sz="2400" dirty="0" smtClean="0"/>
              <a:t>5</a:t>
            </a:r>
            <a:r>
              <a:rPr lang="ko-KR" altLang="en-US" sz="2400" dirty="0" smtClean="0"/>
              <a:t>순위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경기도 남양주시 </a:t>
            </a:r>
            <a:r>
              <a:rPr lang="ko-KR" altLang="en-US" sz="2400" dirty="0" err="1" smtClean="0"/>
              <a:t>수동면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외방로</a:t>
            </a:r>
            <a:r>
              <a:rPr lang="en-US" altLang="ko-KR" sz="2400" dirty="0" smtClean="0"/>
              <a:t>62</a:t>
            </a:r>
            <a:r>
              <a:rPr lang="ko-KR" altLang="en-US" sz="2400" dirty="0" err="1" smtClean="0"/>
              <a:t>번길</a:t>
            </a:r>
            <a:endParaRPr lang="ko-KR" altLang="en-US" sz="24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1758951"/>
            <a:ext cx="5867400" cy="3407032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1811983"/>
              </p:ext>
            </p:extLst>
          </p:nvPr>
        </p:nvGraphicFramePr>
        <p:xfrm>
          <a:off x="838200" y="5522275"/>
          <a:ext cx="10515600" cy="558488"/>
        </p:xfrm>
        <a:graphic>
          <a:graphicData uri="http://schemas.openxmlformats.org/drawingml/2006/table">
            <a:tbl>
              <a:tblPr/>
              <a:tblGrid>
                <a:gridCol w="657225">
                  <a:extLst>
                    <a:ext uri="{9D8B030D-6E8A-4147-A177-3AD203B41FA5}">
                      <a16:colId xmlns:a16="http://schemas.microsoft.com/office/drawing/2014/main" val="3587585499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07329474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38494231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29392806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60544818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32939512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403034690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025101473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67536322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712007366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633268808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4281503115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235930221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389703034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239543416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730841085"/>
                    </a:ext>
                  </a:extLst>
                </a:gridCol>
              </a:tblGrid>
              <a:tr h="21576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gid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주차장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관공서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전기차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충전소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변압기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공공건물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교통량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경제인구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sum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순위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085360"/>
                  </a:ext>
                </a:extLst>
              </a:tr>
              <a:tr h="33481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84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ba70ba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127.3255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37.73511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0.065789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0.00279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105.0686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7440" marR="7440" marT="744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9067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8383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306</Words>
  <Application>Microsoft Office PowerPoint</Application>
  <PresentationFormat>와이드스크린</PresentationFormat>
  <Paragraphs>179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전기차 분석보고서</vt:lpstr>
      <vt:lpstr>① 입지선정 최종 결과</vt:lpstr>
      <vt:lpstr>② 지도 레이어 추가 후      상위지역 확대&gt;장소확인</vt:lpstr>
      <vt:lpstr>③ 1순위 ~ 5순위까지 장소 선정 후      각각 데이터 해석 추가</vt:lpstr>
      <vt:lpstr>1순위 : 경기도 남양주시 가운로2길</vt:lpstr>
      <vt:lpstr>2순위 : 경기도 남양주시 도농동 165-1</vt:lpstr>
      <vt:lpstr>3순위 : 경기도 남양주시 수동면 외방리 69-5</vt:lpstr>
      <vt:lpstr>4순위 : 경기도 남양주시 도농동 199-5</vt:lpstr>
      <vt:lpstr>5순위 : 경기도 남양주시 수동면 외방로62번길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10</cp:revision>
  <dcterms:created xsi:type="dcterms:W3CDTF">2022-07-22T07:07:53Z</dcterms:created>
  <dcterms:modified xsi:type="dcterms:W3CDTF">2022-07-22T10:04:22Z</dcterms:modified>
</cp:coreProperties>
</file>

<file path=docProps/thumbnail.jpeg>
</file>